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5" r:id="rId1"/>
  </p:sldMasterIdLst>
  <p:handoutMasterIdLst>
    <p:handoutMasterId r:id="rId11"/>
  </p:handoutMasterIdLst>
  <p:sldIdLst>
    <p:sldId id="280" r:id="rId2"/>
    <p:sldId id="282" r:id="rId3"/>
    <p:sldId id="285" r:id="rId4"/>
    <p:sldId id="286" r:id="rId5"/>
    <p:sldId id="287" r:id="rId6"/>
    <p:sldId id="288" r:id="rId7"/>
    <p:sldId id="257" r:id="rId8"/>
    <p:sldId id="283" r:id="rId9"/>
    <p:sldId id="25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6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CB5CA-D991-49E1-A4F6-8820878B264F}" type="datetimeFigureOut">
              <a:rPr lang="en-GB" smtClean="0"/>
              <a:pPr/>
              <a:t>21/02/2019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EB86F-4B51-4CEA-B599-6B0C0C02B49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559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C7B3-8A73-42C3-9EF2-42A27BD3CE44}" type="datetimeFigureOut">
              <a:rPr lang="en-GB" smtClean="0"/>
              <a:pPr/>
              <a:t>21/02/2019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4CE99-8E15-4EAA-BE3B-FA47A887005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91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3000">
        <p:cover dir="ru"/>
      </p:transition>
    </mc:Choice>
    <mc:Fallback xmlns="">
      <p:transition spd="slow" advClick="0" advTm="13000">
        <p:cover dir="r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C7B3-8A73-42C3-9EF2-42A27BD3CE44}" type="datetimeFigureOut">
              <a:rPr lang="en-GB" smtClean="0"/>
              <a:pPr/>
              <a:t>21/02/2019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4CE99-8E15-4EAA-BE3B-FA47A887005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37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3000">
        <p:cover dir="ru"/>
      </p:transition>
    </mc:Choice>
    <mc:Fallback xmlns="">
      <p:transition spd="slow" advClick="0" advTm="13000">
        <p:cover dir="r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C7B3-8A73-42C3-9EF2-42A27BD3CE44}" type="datetimeFigureOut">
              <a:rPr lang="en-GB" smtClean="0"/>
              <a:pPr/>
              <a:t>21/02/2019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4CE99-8E15-4EAA-BE3B-FA47A887005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71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3000">
        <p:cover dir="ru"/>
      </p:transition>
    </mc:Choice>
    <mc:Fallback xmlns="">
      <p:transition spd="slow" advClick="0" advTm="13000">
        <p:cover dir="r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31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3000">
        <p:cover dir="ru"/>
      </p:transition>
    </mc:Choice>
    <mc:Fallback xmlns="">
      <p:transition spd="slow" advClick="0" advTm="13000">
        <p:cover dir="r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31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3000">
        <p:cover dir="ru"/>
      </p:transition>
    </mc:Choice>
    <mc:Fallback xmlns="">
      <p:transition spd="slow" advClick="0" advTm="13000">
        <p:cover dir="r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31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3000">
        <p:cover dir="ru"/>
      </p:transition>
    </mc:Choice>
    <mc:Fallback xmlns="">
      <p:transition spd="slow" advClick="0" advTm="13000">
        <p:cover dir="r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3E88-49AD-4654-BD8D-26A24ED514B7}" type="datetimeFigureOut">
              <a:rPr lang="en-GB" smtClean="0"/>
              <a:pPr/>
              <a:t>21/02/2019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FD4A3-EBA9-4D71-B567-5751C7531EA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1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3000">
        <p:cover dir="ru"/>
      </p:transition>
    </mc:Choice>
    <mc:Fallback xmlns="">
      <p:transition spd="slow" advClick="0" advTm="13000">
        <p:cover dir="r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C7B3-8A73-42C3-9EF2-42A27BD3CE44}" type="datetimeFigureOut">
              <a:rPr lang="en-GB" smtClean="0"/>
              <a:pPr/>
              <a:t>21/02/2019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4CE99-8E15-4EAA-BE3B-FA47A887005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97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3000">
        <p:cover dir="ru"/>
      </p:transition>
    </mc:Choice>
    <mc:Fallback xmlns="">
      <p:transition spd="slow" advClick="0" advTm="13000">
        <p:cover dir="r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C7B3-8A73-42C3-9EF2-42A27BD3CE44}" type="datetimeFigureOut">
              <a:rPr lang="en-GB" smtClean="0"/>
              <a:pPr/>
              <a:t>21/02/2019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4CE99-8E15-4EAA-BE3B-FA47A887005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85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3000">
        <p:cover dir="ru"/>
      </p:transition>
    </mc:Choice>
    <mc:Fallback xmlns="">
      <p:transition spd="slow" advClick="0" advTm="13000">
        <p:cover dir="r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C7B3-8A73-42C3-9EF2-42A27BD3CE44}" type="datetimeFigureOut">
              <a:rPr lang="en-GB" smtClean="0"/>
              <a:pPr/>
              <a:t>21/02/2019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4CE99-8E15-4EAA-BE3B-FA47A887005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3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3000">
        <p:cover dir="ru"/>
      </p:transition>
    </mc:Choice>
    <mc:Fallback xmlns="">
      <p:transition spd="slow" advClick="0" advTm="13000">
        <p:cover dir="r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C7B3-8A73-42C3-9EF2-42A27BD3CE44}" type="datetimeFigureOut">
              <a:rPr lang="en-GB" smtClean="0"/>
              <a:pPr/>
              <a:t>21/02/2019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4CE99-8E15-4EAA-BE3B-FA47A887005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62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3000">
        <p:cover dir="ru"/>
      </p:transition>
    </mc:Choice>
    <mc:Fallback xmlns="">
      <p:transition spd="slow" advClick="0" advTm="13000">
        <p:cover dir="r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C7B3-8A73-42C3-9EF2-42A27BD3CE44}" type="datetimeFigureOut">
              <a:rPr lang="en-GB" smtClean="0"/>
              <a:pPr/>
              <a:t>21/02/2019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4CE99-8E15-4EAA-BE3B-FA47A887005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61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3000">
        <p:cover dir="ru"/>
      </p:transition>
    </mc:Choice>
    <mc:Fallback xmlns="">
      <p:transition spd="slow" advClick="0" advTm="13000">
        <p:cover dir="r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C7B3-8A73-42C3-9EF2-42A27BD3CE44}" type="datetimeFigureOut">
              <a:rPr lang="en-GB" smtClean="0"/>
              <a:pPr/>
              <a:t>21/02/2019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4CE99-8E15-4EAA-BE3B-FA47A887005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17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3000">
        <p:cover dir="ru"/>
      </p:transition>
    </mc:Choice>
    <mc:Fallback xmlns="">
      <p:transition spd="slow" advClick="0" advTm="13000">
        <p:cover dir="r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C7B3-8A73-42C3-9EF2-42A27BD3CE44}" type="datetimeFigureOut">
              <a:rPr lang="en-GB" smtClean="0"/>
              <a:pPr/>
              <a:t>21/02/2019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4CE99-8E15-4EAA-BE3B-FA47A887005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12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3000">
        <p:cover dir="ru"/>
      </p:transition>
    </mc:Choice>
    <mc:Fallback xmlns="">
      <p:transition spd="slow" advClick="0" advTm="13000">
        <p:cover dir="ru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23E88-49AD-4654-BD8D-26A24ED514B7}" type="datetimeFigureOut">
              <a:rPr lang="en-GB" smtClean="0"/>
              <a:pPr/>
              <a:t>21/02/2019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FD4A3-EBA9-4D71-B567-5751C7531EA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815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  <p:sldLayoutId id="2147484048" r:id="rId12"/>
    <p:sldLayoutId id="2147484049" r:id="rId13"/>
    <p:sldLayoutId id="2147484050" r:id="rId14"/>
  </p:sldLayoutIdLst>
  <mc:AlternateContent xmlns:mc="http://schemas.openxmlformats.org/markup-compatibility/2006" xmlns:p14="http://schemas.microsoft.com/office/powerpoint/2010/main">
    <mc:Choice Requires="p14">
      <p:transition spd="slow" p14:dur="10000" advClick="0" advTm="13000">
        <p:cover dir="ru"/>
      </p:transition>
    </mc:Choice>
    <mc:Fallback xmlns="">
      <p:transition spd="slow" advClick="0" advTm="13000">
        <p:cover dir="ru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8206" y="908720"/>
            <a:ext cx="705678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500" b="1" dirty="0" smtClean="0">
                <a:latin typeface="+mj-lt"/>
              </a:rPr>
              <a:t>ASAP Stamps Ltd</a:t>
            </a:r>
            <a:endParaRPr lang="en-GB" sz="4500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916832"/>
            <a:ext cx="748883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Now offering our Trade Customers a modern, simple way to display up to date Rubber Stamp and other related product information.</a:t>
            </a:r>
          </a:p>
          <a:p>
            <a:pPr algn="ctr"/>
            <a:endParaRPr lang="en-GB" sz="2000" dirty="0" smtClean="0"/>
          </a:p>
          <a:p>
            <a:pPr algn="ctr"/>
            <a:r>
              <a:rPr lang="en-GB" sz="2000" dirty="0" smtClean="0"/>
              <a:t>Our new Custom Stamps Fast website offers:</a:t>
            </a:r>
          </a:p>
          <a:p>
            <a:endParaRPr lang="en-GB" dirty="0" smtClean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A choice of two templates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Enquiries </a:t>
            </a:r>
            <a:r>
              <a:rPr lang="en-GB" sz="2000" dirty="0"/>
              <a:t>sent directly to your email address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Updated </a:t>
            </a:r>
            <a:r>
              <a:rPr lang="en-GB" sz="2000" dirty="0" smtClean="0"/>
              <a:t>regularly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Customised with your logos and contact </a:t>
            </a:r>
            <a:r>
              <a:rPr lang="en-GB" sz="2000" dirty="0" smtClean="0"/>
              <a:t>details</a:t>
            </a:r>
            <a:endParaRPr lang="en-GB" sz="20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0000">
        <p14:reveal/>
      </p:transition>
    </mc:Choice>
    <mc:Fallback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908720"/>
            <a:ext cx="705678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500" b="1" dirty="0" smtClean="0">
                <a:latin typeface="+mj-lt"/>
              </a:rPr>
              <a:t>ASAP Stamps Ltd</a:t>
            </a:r>
            <a:endParaRPr lang="en-GB" sz="4500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916832"/>
            <a:ext cx="7488832" cy="4268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GB" sz="2500" b="1" dirty="0" smtClean="0"/>
              <a:t>Two Page Template</a:t>
            </a:r>
          </a:p>
          <a:p>
            <a:pPr algn="ctr">
              <a:lnSpc>
                <a:spcPct val="200000"/>
              </a:lnSpc>
            </a:pPr>
            <a:r>
              <a:rPr lang="en-GB" sz="2000" dirty="0" smtClean="0"/>
              <a:t>Displays a larger range of products, including the three main brands:</a:t>
            </a:r>
          </a:p>
          <a:p>
            <a:pPr lvl="4">
              <a:lnSpc>
                <a:spcPct val="200000"/>
              </a:lnSpc>
              <a:buFont typeface="Arial" pitchFamily="34" charset="0"/>
              <a:buChar char="•"/>
            </a:pPr>
            <a:r>
              <a:rPr lang="en-GB" sz="2200" dirty="0" smtClean="0"/>
              <a:t> MaxStamp</a:t>
            </a:r>
          </a:p>
          <a:p>
            <a:pPr lvl="4">
              <a:lnSpc>
                <a:spcPct val="200000"/>
              </a:lnSpc>
              <a:buFont typeface="Arial" pitchFamily="34" charset="0"/>
              <a:buChar char="•"/>
            </a:pPr>
            <a:r>
              <a:rPr lang="en-GB" sz="2200" dirty="0" smtClean="0"/>
              <a:t> Trodat</a:t>
            </a:r>
          </a:p>
          <a:p>
            <a:pPr lvl="4">
              <a:lnSpc>
                <a:spcPct val="200000"/>
              </a:lnSpc>
              <a:buFont typeface="Arial" pitchFamily="34" charset="0"/>
              <a:buChar char="•"/>
            </a:pPr>
            <a:r>
              <a:rPr lang="en-GB" sz="2200" dirty="0" smtClean="0"/>
              <a:t> Colop</a:t>
            </a:r>
          </a:p>
          <a:p>
            <a:pPr algn="ctr">
              <a:lnSpc>
                <a:spcPct val="200000"/>
              </a:lnSpc>
            </a:pPr>
            <a:r>
              <a:rPr lang="en-GB" sz="2000" dirty="0" smtClean="0"/>
              <a:t>The second page has frequently asked questions and video links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3000">
        <p:cover dir="ru"/>
      </p:transition>
    </mc:Choice>
    <mc:Fallback xmlns="">
      <p:transition spd="slow" advClick="0" advTm="13000">
        <p:cover dir="r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/>
          <p:cNvGrpSpPr/>
          <p:nvPr/>
        </p:nvGrpSpPr>
        <p:grpSpPr>
          <a:xfrm>
            <a:off x="-114300" y="11344"/>
            <a:ext cx="9372600" cy="25460326"/>
            <a:chOff x="-94294" y="11344"/>
            <a:chExt cx="9372600" cy="25460326"/>
          </a:xfrm>
        </p:grpSpPr>
        <p:pic>
          <p:nvPicPr>
            <p:cNvPr id="1026" name="Picture 2" descr="\\ASAP-SFD-DC01\Redirected Folders$\sales\Desktop\1550645877_Page1of2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294" y="11344"/>
              <a:ext cx="9372600" cy="25460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7"/>
            <p:cNvGrpSpPr/>
            <p:nvPr/>
          </p:nvGrpSpPr>
          <p:grpSpPr>
            <a:xfrm>
              <a:off x="827585" y="1916832"/>
              <a:ext cx="1584176" cy="909826"/>
              <a:chOff x="916483" y="1984"/>
              <a:chExt cx="2030015" cy="1218009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916483" y="1984"/>
                <a:ext cx="2030015" cy="1218009"/>
              </a:xfrm>
              <a:prstGeom prst="rect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Rectangle 9"/>
              <p:cNvSpPr/>
              <p:nvPr/>
            </p:nvSpPr>
            <p:spPr>
              <a:xfrm>
                <a:off x="916483" y="1984"/>
                <a:ext cx="2030015" cy="121800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400" kern="1200" dirty="0" smtClean="0"/>
                  <a:t>Your logo will have a link directly back to your  own website</a:t>
                </a:r>
                <a:endParaRPr lang="en-GB" sz="1400" kern="1200" dirty="0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6012160" y="2708920"/>
              <a:ext cx="2088232" cy="864096"/>
              <a:chOff x="3149500" y="1984"/>
              <a:chExt cx="2030015" cy="1218009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3149500" y="1984"/>
                <a:ext cx="2030015" cy="1218009"/>
              </a:xfrm>
              <a:prstGeom prst="rect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Rectangle 12"/>
              <p:cNvSpPr/>
              <p:nvPr/>
            </p:nvSpPr>
            <p:spPr>
              <a:xfrm>
                <a:off x="3149500" y="1984"/>
                <a:ext cx="2030015" cy="121800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400" kern="1200" dirty="0" smtClean="0"/>
                  <a:t>This year’s catalogue can be customised with your details and logo.</a:t>
                </a:r>
                <a:endParaRPr lang="en-GB" sz="1400" kern="1200" dirty="0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2735796" y="24239313"/>
              <a:ext cx="3672408" cy="864096"/>
              <a:chOff x="916483" y="1422995"/>
              <a:chExt cx="2030015" cy="1218009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916483" y="1422995"/>
                <a:ext cx="2030015" cy="1218009"/>
              </a:xfrm>
              <a:prstGeom prst="rect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Rectangle 15"/>
              <p:cNvSpPr/>
              <p:nvPr/>
            </p:nvSpPr>
            <p:spPr>
              <a:xfrm>
                <a:off x="916483" y="1422995"/>
                <a:ext cx="2030015" cy="121800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400" kern="1200" dirty="0" smtClean="0"/>
                  <a:t>Logo linking back to your website, the footer can also have all your contact details.</a:t>
                </a:r>
                <a:endParaRPr lang="en-GB" sz="1400" kern="1200" dirty="0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4932040" y="5373216"/>
              <a:ext cx="3816424" cy="576064"/>
              <a:chOff x="3149500" y="1422995"/>
              <a:chExt cx="2030015" cy="1218009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3149500" y="1422995"/>
                <a:ext cx="2030015" cy="1218009"/>
              </a:xfrm>
              <a:prstGeom prst="rect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Rectangle 18"/>
              <p:cNvSpPr/>
              <p:nvPr/>
            </p:nvSpPr>
            <p:spPr>
              <a:xfrm>
                <a:off x="3149500" y="1422995"/>
                <a:ext cx="2030015" cy="121800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200" kern="1200" dirty="0" smtClean="0"/>
                  <a:t>Downloadable pdf of size templates  and price lists.</a:t>
                </a: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2958188" y="10269760"/>
              <a:ext cx="2599183" cy="792088"/>
              <a:chOff x="916483" y="2844006"/>
              <a:chExt cx="2030015" cy="1218009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916483" y="2844006"/>
                <a:ext cx="2030015" cy="1218009"/>
              </a:xfrm>
              <a:prstGeom prst="rect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Rectangle 21"/>
              <p:cNvSpPr/>
              <p:nvPr/>
            </p:nvSpPr>
            <p:spPr>
              <a:xfrm>
                <a:off x="916483" y="2844006"/>
                <a:ext cx="2030015" cy="121800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400" kern="1200" dirty="0" smtClean="0"/>
                  <a:t>Price lists can be removed or your own uploaded.</a:t>
                </a:r>
                <a:endParaRPr lang="en-GB" sz="1400" kern="1200" dirty="0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6689341" y="1412777"/>
              <a:ext cx="2059123" cy="576063"/>
              <a:chOff x="3149500" y="2844006"/>
              <a:chExt cx="2030015" cy="1218009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3149500" y="2844006"/>
                <a:ext cx="2030015" cy="1218009"/>
              </a:xfrm>
              <a:prstGeom prst="rect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" name="Rectangle 28"/>
              <p:cNvSpPr/>
              <p:nvPr/>
            </p:nvSpPr>
            <p:spPr>
              <a:xfrm>
                <a:off x="3149500" y="2844006"/>
                <a:ext cx="2030015" cy="121800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400" kern="1200" dirty="0" smtClean="0"/>
                  <a:t>Your Name and contact details here</a:t>
                </a:r>
                <a:endParaRPr lang="en-GB" sz="1400" kern="1200" dirty="0"/>
              </a:p>
            </p:txBody>
          </p:sp>
        </p:grpSp>
        <p:cxnSp>
          <p:nvCxnSpPr>
            <p:cNvPr id="24" name="Curved Connector 23"/>
            <p:cNvCxnSpPr/>
            <p:nvPr/>
          </p:nvCxnSpPr>
          <p:spPr>
            <a:xfrm rot="5400000" flipH="1" flipV="1">
              <a:off x="6868244" y="922412"/>
              <a:ext cx="642392" cy="626368"/>
            </a:xfrm>
            <a:prstGeom prst="curvedConnector3">
              <a:avLst>
                <a:gd name="adj1" fmla="val 50000"/>
              </a:avLst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urved Connector 30"/>
            <p:cNvCxnSpPr/>
            <p:nvPr/>
          </p:nvCxnSpPr>
          <p:spPr>
            <a:xfrm rot="5400000" flipH="1" flipV="1">
              <a:off x="1035596" y="1348780"/>
              <a:ext cx="642392" cy="626368"/>
            </a:xfrm>
            <a:prstGeom prst="curvedConnector3">
              <a:avLst>
                <a:gd name="adj1" fmla="val 50000"/>
              </a:avLst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urved Connector 34"/>
            <p:cNvCxnSpPr/>
            <p:nvPr/>
          </p:nvCxnSpPr>
          <p:spPr>
            <a:xfrm rot="10800000">
              <a:off x="5148064" y="3212975"/>
              <a:ext cx="864096" cy="288032"/>
            </a:xfrm>
            <a:prstGeom prst="curvedConnector3">
              <a:avLst>
                <a:gd name="adj1" fmla="val 50000"/>
              </a:avLst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urved Connector 39"/>
            <p:cNvCxnSpPr>
              <a:stCxn id="18" idx="1"/>
            </p:cNvCxnSpPr>
            <p:nvPr/>
          </p:nvCxnSpPr>
          <p:spPr>
            <a:xfrm rot="10800000">
              <a:off x="4572000" y="5229200"/>
              <a:ext cx="360040" cy="432048"/>
            </a:xfrm>
            <a:prstGeom prst="curvedConnector2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urved Connector 42"/>
            <p:cNvCxnSpPr/>
            <p:nvPr/>
          </p:nvCxnSpPr>
          <p:spPr>
            <a:xfrm rot="5400000">
              <a:off x="7026622" y="7311082"/>
              <a:ext cx="3168352" cy="12700"/>
            </a:xfrm>
            <a:prstGeom prst="curvedConnector3">
              <a:avLst>
                <a:gd name="adj1" fmla="val 54307"/>
              </a:avLst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urved Connector 48"/>
            <p:cNvCxnSpPr/>
            <p:nvPr/>
          </p:nvCxnSpPr>
          <p:spPr>
            <a:xfrm flipV="1">
              <a:off x="5076056" y="9837712"/>
              <a:ext cx="936104" cy="576064"/>
            </a:xfrm>
            <a:prstGeom prst="curvedConnector3">
              <a:avLst>
                <a:gd name="adj1" fmla="val 66037"/>
              </a:avLst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urved Connector 51"/>
            <p:cNvCxnSpPr/>
            <p:nvPr/>
          </p:nvCxnSpPr>
          <p:spPr>
            <a:xfrm rot="10800000">
              <a:off x="1691680" y="24095296"/>
              <a:ext cx="1224136" cy="216024"/>
            </a:xfrm>
            <a:prstGeom prst="curvedConnector3">
              <a:avLst>
                <a:gd name="adj1" fmla="val 57804"/>
              </a:avLst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urved Connector 55"/>
            <p:cNvCxnSpPr/>
            <p:nvPr/>
          </p:nvCxnSpPr>
          <p:spPr>
            <a:xfrm flipV="1">
              <a:off x="5796136" y="23663248"/>
              <a:ext cx="1440160" cy="648072"/>
            </a:xfrm>
            <a:prstGeom prst="curvedConnector3">
              <a:avLst>
                <a:gd name="adj1" fmla="val 50000"/>
              </a:avLst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Group 56"/>
            <p:cNvGrpSpPr/>
            <p:nvPr/>
          </p:nvGrpSpPr>
          <p:grpSpPr>
            <a:xfrm>
              <a:off x="0" y="20134856"/>
              <a:ext cx="3672408" cy="720080"/>
              <a:chOff x="4191000" y="1460500"/>
              <a:chExt cx="1904999" cy="1143000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4191000" y="1460500"/>
                <a:ext cx="1904999" cy="1143000"/>
              </a:xfrm>
              <a:prstGeom prst="rect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9" name="Rectangle 58"/>
              <p:cNvSpPr/>
              <p:nvPr/>
            </p:nvSpPr>
            <p:spPr>
              <a:xfrm>
                <a:off x="4191000" y="1460500"/>
                <a:ext cx="1904999" cy="11430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9530" tIns="49530" rIns="49530" bIns="4953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300" b="0" kern="1200" dirty="0" smtClean="0"/>
                  <a:t>Various Contact us forms all can be customised and will be emailed directly to you.</a:t>
                </a:r>
                <a:endParaRPr lang="en-GB" sz="1300" b="0" kern="1200" dirty="0"/>
              </a:p>
            </p:txBody>
          </p:sp>
        </p:grpSp>
        <p:cxnSp>
          <p:nvCxnSpPr>
            <p:cNvPr id="61" name="Curved Connector 60"/>
            <p:cNvCxnSpPr/>
            <p:nvPr/>
          </p:nvCxnSpPr>
          <p:spPr>
            <a:xfrm flipV="1">
              <a:off x="1475656" y="19630800"/>
              <a:ext cx="1008112" cy="504056"/>
            </a:xfrm>
            <a:prstGeom prst="curvedConnector3">
              <a:avLst>
                <a:gd name="adj1" fmla="val 50000"/>
              </a:avLst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urved Connector 62"/>
            <p:cNvCxnSpPr/>
            <p:nvPr/>
          </p:nvCxnSpPr>
          <p:spPr>
            <a:xfrm rot="16200000" flipH="1">
              <a:off x="2627784" y="20926944"/>
              <a:ext cx="1008112" cy="864096"/>
            </a:xfrm>
            <a:prstGeom prst="curvedConnector3">
              <a:avLst>
                <a:gd name="adj1" fmla="val 50000"/>
              </a:avLst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urved Connector 65"/>
            <p:cNvCxnSpPr/>
            <p:nvPr/>
          </p:nvCxnSpPr>
          <p:spPr>
            <a:xfrm rot="16200000" flipH="1">
              <a:off x="1619672" y="21431000"/>
              <a:ext cx="2664296" cy="1512168"/>
            </a:xfrm>
            <a:prstGeom prst="curvedConnector3">
              <a:avLst>
                <a:gd name="adj1" fmla="val 50000"/>
              </a:avLst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180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3000">
        <p:cover dir="ru"/>
      </p:transition>
    </mc:Choice>
    <mc:Fallback xmlns="">
      <p:transition spd="slow" advClick="0" advTm="13000">
        <p:cover dir="r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7 L 0.01354 -2.70185 " pathEditMode="relative" rAng="0" ptsTypes="AA">
                                      <p:cBhvr>
                                        <p:cTn id="6" dur="4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-13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\\ASAP-SFD-DC01\Redirected Folders$\sales\Desktop\Split\se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-27384"/>
            <a:ext cx="9372600" cy="855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689341" y="1412777"/>
            <a:ext cx="2059123" cy="576063"/>
            <a:chOff x="3149500" y="2844006"/>
            <a:chExt cx="2030015" cy="1218009"/>
          </a:xfrm>
        </p:grpSpPr>
        <p:sp>
          <p:nvSpPr>
            <p:cNvPr id="10" name="Rectangle 9"/>
            <p:cNvSpPr/>
            <p:nvPr/>
          </p:nvSpPr>
          <p:spPr>
            <a:xfrm>
              <a:off x="3149500" y="2844006"/>
              <a:ext cx="2030015" cy="1218009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3149500" y="2844006"/>
              <a:ext cx="2030015" cy="1218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kern="1200" dirty="0" smtClean="0"/>
                <a:t>Your Name and contact details here</a:t>
              </a:r>
              <a:endParaRPr lang="en-GB" sz="1400" kern="1200" dirty="0"/>
            </a:p>
          </p:txBody>
        </p:sp>
      </p:grpSp>
      <p:cxnSp>
        <p:nvCxnSpPr>
          <p:cNvPr id="9" name="Curved Connector 8"/>
          <p:cNvCxnSpPr/>
          <p:nvPr/>
        </p:nvCxnSpPr>
        <p:spPr>
          <a:xfrm rot="5400000" flipH="1" flipV="1">
            <a:off x="6868244" y="922412"/>
            <a:ext cx="642392" cy="626368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827585" y="1916832"/>
            <a:ext cx="1584176" cy="909826"/>
            <a:chOff x="916483" y="1984"/>
            <a:chExt cx="2030015" cy="1218009"/>
          </a:xfrm>
        </p:grpSpPr>
        <p:sp>
          <p:nvSpPr>
            <p:cNvPr id="15" name="Rectangle 14"/>
            <p:cNvSpPr/>
            <p:nvPr/>
          </p:nvSpPr>
          <p:spPr>
            <a:xfrm>
              <a:off x="916483" y="1984"/>
              <a:ext cx="2030015" cy="1218009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916483" y="1984"/>
              <a:ext cx="2030015" cy="1218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kern="1200" dirty="0" smtClean="0"/>
                <a:t>Your logo will have a link directly back to your  own website</a:t>
              </a:r>
              <a:endParaRPr lang="en-GB" sz="1400" kern="1200" dirty="0"/>
            </a:p>
          </p:txBody>
        </p:sp>
      </p:grpSp>
      <p:cxnSp>
        <p:nvCxnSpPr>
          <p:cNvPr id="14" name="Curved Connector 13"/>
          <p:cNvCxnSpPr/>
          <p:nvPr/>
        </p:nvCxnSpPr>
        <p:spPr>
          <a:xfrm rot="5400000" flipH="1" flipV="1">
            <a:off x="1035596" y="1348780"/>
            <a:ext cx="642392" cy="626368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6012160" y="2708920"/>
            <a:ext cx="2088232" cy="864096"/>
            <a:chOff x="3149500" y="1984"/>
            <a:chExt cx="2030015" cy="1218009"/>
          </a:xfrm>
        </p:grpSpPr>
        <p:sp>
          <p:nvSpPr>
            <p:cNvPr id="20" name="Rectangle 19"/>
            <p:cNvSpPr/>
            <p:nvPr/>
          </p:nvSpPr>
          <p:spPr>
            <a:xfrm>
              <a:off x="3149500" y="1984"/>
              <a:ext cx="2030015" cy="1218009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3149500" y="1984"/>
              <a:ext cx="2030015" cy="1218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kern="1200" dirty="0" smtClean="0"/>
                <a:t>This year’s catalogue can be customised with your details and logo.</a:t>
              </a:r>
              <a:endParaRPr lang="en-GB" sz="1400" kern="1200" dirty="0"/>
            </a:p>
          </p:txBody>
        </p:sp>
      </p:grpSp>
      <p:cxnSp>
        <p:nvCxnSpPr>
          <p:cNvPr id="19" name="Curved Connector 18"/>
          <p:cNvCxnSpPr/>
          <p:nvPr/>
        </p:nvCxnSpPr>
        <p:spPr>
          <a:xfrm rot="10800000">
            <a:off x="5148064" y="3212975"/>
            <a:ext cx="864096" cy="288032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5724128" y="5301208"/>
            <a:ext cx="2952328" cy="1080120"/>
            <a:chOff x="3149500" y="1422995"/>
            <a:chExt cx="2030015" cy="1218009"/>
          </a:xfrm>
        </p:grpSpPr>
        <p:sp>
          <p:nvSpPr>
            <p:cNvPr id="25" name="Rectangle 24"/>
            <p:cNvSpPr/>
            <p:nvPr/>
          </p:nvSpPr>
          <p:spPr>
            <a:xfrm>
              <a:off x="3149500" y="1422995"/>
              <a:ext cx="2030015" cy="1218009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3149500" y="1422995"/>
              <a:ext cx="2030015" cy="1218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kern="1200" dirty="0" smtClean="0"/>
                <a:t>Downloadable pdf of size templates  and price lists</a:t>
              </a:r>
              <a:r>
                <a:rPr lang="en-GB" sz="1200" kern="1200" dirty="0" smtClean="0"/>
                <a:t>. Prices can be removed, or we can upload your own price list if you prefer.</a:t>
              </a:r>
              <a:endParaRPr lang="en-GB" sz="1200" kern="1200" dirty="0" smtClean="0"/>
            </a:p>
          </p:txBody>
        </p:sp>
      </p:grpSp>
      <p:cxnSp>
        <p:nvCxnSpPr>
          <p:cNvPr id="24" name="Curved Connector 23"/>
          <p:cNvCxnSpPr>
            <a:stCxn id="25" idx="1"/>
          </p:cNvCxnSpPr>
          <p:nvPr/>
        </p:nvCxnSpPr>
        <p:spPr>
          <a:xfrm rot="10800000">
            <a:off x="5364088" y="5157192"/>
            <a:ext cx="360040" cy="684076"/>
          </a:xfrm>
          <a:prstGeom prst="curvedConnector2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952692"/>
      </p:ext>
    </p:extLst>
  </p:cSld>
  <p:clrMapOvr>
    <a:masterClrMapping/>
  </p:clrMapOvr>
  <p:transition spd="slow" advClick="0" advTm="1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ASAP-SFD-DC01\Redirected Folders$\sales\Desktop\Split\sec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-27384"/>
            <a:ext cx="9372600" cy="820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981456" y="4387880"/>
            <a:ext cx="2599183" cy="792088"/>
            <a:chOff x="916483" y="2844006"/>
            <a:chExt cx="2030015" cy="1218009"/>
          </a:xfrm>
        </p:grpSpPr>
        <p:sp>
          <p:nvSpPr>
            <p:cNvPr id="6" name="Rectangle 5"/>
            <p:cNvSpPr/>
            <p:nvPr/>
          </p:nvSpPr>
          <p:spPr>
            <a:xfrm>
              <a:off x="916483" y="2844006"/>
              <a:ext cx="2030015" cy="1218009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916483" y="2844006"/>
              <a:ext cx="2030015" cy="1218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kern="1200" dirty="0" smtClean="0"/>
                <a:t>Price lists can be removed or your own uploaded.</a:t>
              </a:r>
              <a:endParaRPr lang="en-GB" sz="1400" kern="1200" dirty="0"/>
            </a:p>
          </p:txBody>
        </p:sp>
      </p:grpSp>
      <p:cxnSp>
        <p:nvCxnSpPr>
          <p:cNvPr id="8" name="Curved Connector 7"/>
          <p:cNvCxnSpPr/>
          <p:nvPr/>
        </p:nvCxnSpPr>
        <p:spPr>
          <a:xfrm flipV="1">
            <a:off x="5099324" y="3955832"/>
            <a:ext cx="936104" cy="576064"/>
          </a:xfrm>
          <a:prstGeom prst="curvedConnector3">
            <a:avLst>
              <a:gd name="adj1" fmla="val 66037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202864"/>
      </p:ext>
    </p:extLst>
  </p:cSld>
  <p:clrMapOvr>
    <a:masterClrMapping/>
  </p:clrMapOvr>
  <p:transition spd="slow" advClick="0" advTm="1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ASAP-SFD-DC01\Redirected Folders$\sales\Desktop\Split\sec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-27384"/>
            <a:ext cx="9372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0" y="1512167"/>
            <a:ext cx="3672408" cy="720080"/>
            <a:chOff x="4191000" y="1460500"/>
            <a:chExt cx="1904999" cy="1143000"/>
          </a:xfrm>
        </p:grpSpPr>
        <p:sp>
          <p:nvSpPr>
            <p:cNvPr id="17" name="Rectangle 16"/>
            <p:cNvSpPr/>
            <p:nvPr/>
          </p:nvSpPr>
          <p:spPr>
            <a:xfrm>
              <a:off x="4191000" y="1460500"/>
              <a:ext cx="1904999" cy="1143000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4191000" y="1460500"/>
              <a:ext cx="1904999" cy="1143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b="0" kern="1200" dirty="0" smtClean="0"/>
                <a:t>Various Contact us forms all can be customised and will be emailed directly to you.</a:t>
              </a:r>
              <a:endParaRPr lang="en-GB" sz="1300" b="0" kern="1200" dirty="0"/>
            </a:p>
          </p:txBody>
        </p:sp>
      </p:grpSp>
      <p:cxnSp>
        <p:nvCxnSpPr>
          <p:cNvPr id="14" name="Curved Connector 13"/>
          <p:cNvCxnSpPr/>
          <p:nvPr/>
        </p:nvCxnSpPr>
        <p:spPr>
          <a:xfrm flipV="1">
            <a:off x="1475656" y="1008111"/>
            <a:ext cx="1008112" cy="504056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rot="16200000" flipH="1">
            <a:off x="2627784" y="2304255"/>
            <a:ext cx="1008112" cy="864096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rot="16200000" flipH="1">
            <a:off x="1619672" y="2808311"/>
            <a:ext cx="2664296" cy="1512168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3023828" y="5733257"/>
            <a:ext cx="3672408" cy="864096"/>
            <a:chOff x="3023828" y="5733257"/>
            <a:chExt cx="3672408" cy="864096"/>
          </a:xfrm>
        </p:grpSpPr>
        <p:sp>
          <p:nvSpPr>
            <p:cNvPr id="36" name="Rectangle 35"/>
            <p:cNvSpPr/>
            <p:nvPr/>
          </p:nvSpPr>
          <p:spPr>
            <a:xfrm>
              <a:off x="3023828" y="5733257"/>
              <a:ext cx="3672408" cy="864096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ectangle 36"/>
            <p:cNvSpPr/>
            <p:nvPr/>
          </p:nvSpPr>
          <p:spPr>
            <a:xfrm>
              <a:off x="3023828" y="5733257"/>
              <a:ext cx="3672408" cy="8640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kern="1200" dirty="0" smtClean="0"/>
                <a:t>Logo linking back to your website, the footer can also have all your contact details.</a:t>
              </a:r>
              <a:endParaRPr lang="en-GB" sz="1400" kern="1200" dirty="0"/>
            </a:p>
          </p:txBody>
        </p:sp>
      </p:grpSp>
      <p:cxnSp>
        <p:nvCxnSpPr>
          <p:cNvPr id="34" name="Curved Connector 33"/>
          <p:cNvCxnSpPr/>
          <p:nvPr/>
        </p:nvCxnSpPr>
        <p:spPr>
          <a:xfrm rot="10800000">
            <a:off x="1979712" y="5589240"/>
            <a:ext cx="1224136" cy="216024"/>
          </a:xfrm>
          <a:prstGeom prst="curvedConnector3">
            <a:avLst>
              <a:gd name="adj1" fmla="val 57804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/>
          <p:nvPr/>
        </p:nvCxnSpPr>
        <p:spPr>
          <a:xfrm flipV="1">
            <a:off x="6084168" y="5157192"/>
            <a:ext cx="1440160" cy="648072"/>
          </a:xfrm>
          <a:prstGeom prst="curved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213784"/>
      </p:ext>
    </p:extLst>
  </p:cSld>
  <p:clrMapOvr>
    <a:masterClrMapping/>
  </p:clrMapOvr>
  <p:transition spd="slow" advClick="0" advTm="1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ASAP-SFD-DC01\Redirected Folders$\sales\Desktop\1550645877_page2of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-27384"/>
            <a:ext cx="9372600" cy="1945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196383" y="1484783"/>
            <a:ext cx="2624089" cy="1368153"/>
            <a:chOff x="4191000" y="1460500"/>
            <a:chExt cx="1904999" cy="1143001"/>
          </a:xfrm>
        </p:grpSpPr>
        <p:sp>
          <p:nvSpPr>
            <p:cNvPr id="4" name="Rectangle 3"/>
            <p:cNvSpPr/>
            <p:nvPr/>
          </p:nvSpPr>
          <p:spPr>
            <a:xfrm>
              <a:off x="4191000" y="1460500"/>
              <a:ext cx="1904999" cy="1143000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ctangle 4"/>
            <p:cNvSpPr/>
            <p:nvPr/>
          </p:nvSpPr>
          <p:spPr>
            <a:xfrm>
              <a:off x="4191000" y="1460501"/>
              <a:ext cx="1904999" cy="1143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500" dirty="0" smtClean="0"/>
                <a:t>There are va</a:t>
              </a:r>
              <a:r>
                <a:rPr lang="en-GB" sz="1500" b="0" kern="1200" dirty="0" smtClean="0"/>
                <a:t>rious </a:t>
              </a:r>
              <a:r>
                <a:rPr lang="en-GB" sz="1500" b="0" kern="1200" dirty="0" smtClean="0"/>
                <a:t>Contact </a:t>
              </a:r>
              <a:r>
                <a:rPr lang="en-GB" sz="1500" b="0" kern="1200" dirty="0" smtClean="0"/>
                <a:t>Us forms. All these can </a:t>
              </a:r>
              <a:r>
                <a:rPr lang="en-GB" sz="1500" b="0" kern="1200" dirty="0" smtClean="0"/>
                <a:t>be customised and will be emailed directly to </a:t>
              </a:r>
              <a:r>
                <a:rPr lang="en-GB" sz="1500" b="0" kern="1200" dirty="0" smtClean="0"/>
                <a:t>you, with enquiries from your customers</a:t>
              </a:r>
              <a:endParaRPr lang="en-GB" sz="1500" b="0" kern="1200" dirty="0"/>
            </a:p>
          </p:txBody>
        </p:sp>
      </p:grpSp>
      <p:cxnSp>
        <p:nvCxnSpPr>
          <p:cNvPr id="6" name="Curved Connector 5"/>
          <p:cNvCxnSpPr/>
          <p:nvPr/>
        </p:nvCxnSpPr>
        <p:spPr>
          <a:xfrm rot="10800000" flipV="1">
            <a:off x="7164288" y="2852936"/>
            <a:ext cx="864096" cy="216023"/>
          </a:xfrm>
          <a:prstGeom prst="curved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/>
          <p:cNvCxnSpPr/>
          <p:nvPr/>
        </p:nvCxnSpPr>
        <p:spPr>
          <a:xfrm rot="5400000">
            <a:off x="7409236" y="3907725"/>
            <a:ext cx="2353811" cy="244233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873324"/>
      </p:ext>
    </p:extLst>
  </p:cSld>
  <p:clrMapOvr>
    <a:masterClrMapping/>
  </p:clrMapOvr>
  <p:transition spd="slow" advClick="0" advTm="1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50346E-6 L 0 -1.81293 " pathEditMode="relative" rAng="0" ptsTypes="AA">
                                      <p:cBhvr>
                                        <p:cTn id="6" dur="3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06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908720"/>
            <a:ext cx="705678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500" b="1" dirty="0" smtClean="0">
                <a:latin typeface="+mj-lt"/>
              </a:rPr>
              <a:t>ASAP Stamps Ltd</a:t>
            </a:r>
            <a:endParaRPr lang="en-GB" sz="4500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2049229"/>
            <a:ext cx="748883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GB" sz="3000" b="1" dirty="0" smtClean="0"/>
              <a:t>One Page Template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GB" sz="2500" dirty="0" smtClean="0"/>
              <a:t> Concentrates on the MaxStamp range 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GB" sz="2500" dirty="0" smtClean="0"/>
              <a:t> There is a downloadable pdf of FAQs with video links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GB" sz="2500" dirty="0" smtClean="0"/>
              <a:t> Has contact forms and downloaded templates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3000">
        <p:cover dir="ru"/>
      </p:transition>
    </mc:Choice>
    <mc:Fallback xmlns="">
      <p:transition spd="slow" advClick="0" advTm="13000">
        <p:cover dir="r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ASAP-SFD-DC01\Redirected Folders$\sales\Desktop\1550645877_onepage1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-27384"/>
            <a:ext cx="9372600" cy="1820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74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3000">
        <p:cover dir="ru"/>
      </p:transition>
    </mc:Choice>
    <mc:Fallback xmlns="">
      <p:transition spd="slow" advClick="0" advTm="13000">
        <p:cover dir="r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37875E-6 L 0 -1.57552 " pathEditMode="relative" rAng="0" ptsTypes="AA">
                                      <p:cBhvr>
                                        <p:cTn id="6" dur="3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87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1299</TotalTime>
  <Words>326</Words>
  <Application>Microsoft Office PowerPoint</Application>
  <PresentationFormat>On-screen Show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Sales</dc:creator>
  <cp:lastModifiedBy>Sales</cp:lastModifiedBy>
  <cp:revision>82</cp:revision>
  <dcterms:created xsi:type="dcterms:W3CDTF">2019-02-19T08:42:41Z</dcterms:created>
  <dcterms:modified xsi:type="dcterms:W3CDTF">2019-02-21T16:41:12Z</dcterms:modified>
</cp:coreProperties>
</file>